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3" d="100"/>
          <a:sy n="63" d="100"/>
        </p:scale>
        <p:origin x="96" y="82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Jaden Coe</a:t>
            </a:r>
          </a:p>
          <a:p>
            <a:r>
              <a:rPr lang="en-US" dirty="0">
                <a:solidFill>
                  <a:schemeClr val="bg2"/>
                </a:solidFill>
                <a:latin typeface="Abadi" panose="020B0604020104020204" pitchFamily="34" charset="0"/>
                <a:ea typeface="SF Pro" pitchFamily="2" charset="0"/>
                <a:cs typeface="SF Pro" pitchFamily="2" charset="0"/>
              </a:rPr>
              <a:t>11/9/2022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https://github.com/Alphabeovarc/IBM-Data-Science-Capstone/blob/main/labs-jupyter-spacex-Data%20wrangling.ipynb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https://github.com/Alphabeovarc/IBM-Data-Science-Capstone/blob/main/jupyter-labs-eda-dataviz.ipynb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https://github.com/Alphabeovarc/IBM-Data-Science-Capstone/blob/main/jupyter-labs-eda-sql-coursera.ipynb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https://github.com/Alphabeovarc/IBM-Data-Science-Capstone/blob/main/SpaceX_Machine%20Learning%20Prediction_Part_5.ipynb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https://github.com/Alphabeovarc/IBM-Data-Science-Capstone/blob/main/jupyter-labs-spacex-data-collection-api.ipynb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https://github.com/Alphabeovarc/IBM-Data-Science-Capstone/blob/main/jupyter-labs-webscraping.ipynb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1327</TotalTime>
  <Words>1749</Words>
  <Application>Microsoft Office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Jaden Coe</cp:lastModifiedBy>
  <cp:revision>200</cp:revision>
  <dcterms:created xsi:type="dcterms:W3CDTF">2021-04-29T18:58:34Z</dcterms:created>
  <dcterms:modified xsi:type="dcterms:W3CDTF">2022-11-10T00:29:59Z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